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0" d="100"/>
          <a:sy n="80" d="100"/>
        </p:scale>
        <p:origin x="-864" y="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0AC668-9573-4388-B74C-B6F9B3D81A3F}" type="datetimeFigureOut">
              <a:rPr lang="en-US" smtClean="0"/>
              <a:pPr/>
              <a:t>4/13/2010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38D91-EFFF-47E6-807D-9291F4B2269F}" type="slidenum">
              <a:rPr lang="en-CA" smtClean="0"/>
              <a:pPr/>
              <a:t>‹#›</a:t>
            </a:fld>
            <a:endParaRPr lang="en-CA"/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0AC668-9573-4388-B74C-B6F9B3D81A3F}" type="datetimeFigureOut">
              <a:rPr lang="en-US" smtClean="0"/>
              <a:pPr/>
              <a:t>4/13/2010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38D91-EFFF-47E6-807D-9291F4B2269F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0AC668-9573-4388-B74C-B6F9B3D81A3F}" type="datetimeFigureOut">
              <a:rPr lang="en-US" smtClean="0"/>
              <a:pPr/>
              <a:t>4/13/2010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38D91-EFFF-47E6-807D-9291F4B2269F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0AC668-9573-4388-B74C-B6F9B3D81A3F}" type="datetimeFigureOut">
              <a:rPr lang="en-US" smtClean="0"/>
              <a:pPr/>
              <a:t>4/13/2010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38D91-EFFF-47E6-807D-9291F4B2269F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0AC668-9573-4388-B74C-B6F9B3D81A3F}" type="datetimeFigureOut">
              <a:rPr lang="en-US" smtClean="0"/>
              <a:pPr/>
              <a:t>4/13/2010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38D91-EFFF-47E6-807D-9291F4B2269F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0AC668-9573-4388-B74C-B6F9B3D81A3F}" type="datetimeFigureOut">
              <a:rPr lang="en-US" smtClean="0"/>
              <a:pPr/>
              <a:t>4/13/2010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38D91-EFFF-47E6-807D-9291F4B2269F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0AC668-9573-4388-B74C-B6F9B3D81A3F}" type="datetimeFigureOut">
              <a:rPr lang="en-US" smtClean="0"/>
              <a:pPr/>
              <a:t>4/13/2010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38D91-EFFF-47E6-807D-9291F4B2269F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0AC668-9573-4388-B74C-B6F9B3D81A3F}" type="datetimeFigureOut">
              <a:rPr lang="en-US" smtClean="0"/>
              <a:pPr/>
              <a:t>4/13/2010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38D91-EFFF-47E6-807D-9291F4B2269F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0AC668-9573-4388-B74C-B6F9B3D81A3F}" type="datetimeFigureOut">
              <a:rPr lang="en-US" smtClean="0"/>
              <a:pPr/>
              <a:t>4/13/2010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38D91-EFFF-47E6-807D-9291F4B2269F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0AC668-9573-4388-B74C-B6F9B3D81A3F}" type="datetimeFigureOut">
              <a:rPr lang="en-US" smtClean="0"/>
              <a:pPr/>
              <a:t>4/13/2010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38D91-EFFF-47E6-807D-9291F4B2269F}" type="slidenum">
              <a:rPr lang="en-CA" smtClean="0"/>
              <a:pPr/>
              <a:t>‹#›</a:t>
            </a:fld>
            <a:endParaRPr lang="en-CA"/>
          </a:p>
        </p:txBody>
      </p:sp>
      <p:sp>
        <p:nvSpPr>
          <p:cNvPr id="12" name="Rectangle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A40AC668-9573-4388-B74C-B6F9B3D81A3F}" type="datetimeFigureOut">
              <a:rPr lang="en-US" smtClean="0"/>
              <a:pPr/>
              <a:t>4/13/2010</a:t>
            </a:fld>
            <a:endParaRPr lang="en-CA"/>
          </a:p>
        </p:txBody>
      </p:sp>
      <p:sp>
        <p:nvSpPr>
          <p:cNvPr id="11" name="Rectangle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82938D91-EFFF-47E6-807D-9291F4B2269F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A40AC668-9573-4388-B74C-B6F9B3D81A3F}" type="datetimeFigureOut">
              <a:rPr lang="en-US" smtClean="0"/>
              <a:pPr/>
              <a:t>4/13/2010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82938D91-EFFF-47E6-807D-9291F4B2269F}" type="slidenum">
              <a:rPr lang="en-CA" smtClean="0"/>
              <a:pPr/>
              <a:t>‹#›</a:t>
            </a:fld>
            <a:endParaRPr lang="en-C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8" name="Picture 4" descr="http://www.polyvore.com/cgi/img-set/BQcDAAAAAwoDanBnAAAABC5vdXQKFktBSzN2U3B2M2hHTUUxYWVWdXZDcXcAAAACaWQKAXgAAAAEc2l6ZQ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0"/>
            <a:ext cx="8429684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71472" y="0"/>
            <a:ext cx="7772400" cy="1470025"/>
          </a:xfrm>
        </p:spPr>
        <p:txBody>
          <a:bodyPr/>
          <a:lstStyle/>
          <a:p>
            <a:r>
              <a:rPr lang="en-CA" dirty="0" smtClean="0">
                <a:solidFill>
                  <a:srgbClr val="FF0000"/>
                </a:solidFill>
              </a:rPr>
              <a:t>The Last </a:t>
            </a:r>
            <a:r>
              <a:rPr lang="en-CA" dirty="0">
                <a:solidFill>
                  <a:srgbClr val="FF0000"/>
                </a:solidFill>
              </a:rPr>
              <a:t>O</a:t>
            </a:r>
            <a:r>
              <a:rPr lang="en-CA" dirty="0" smtClean="0">
                <a:solidFill>
                  <a:srgbClr val="FF0000"/>
                </a:solidFill>
              </a:rPr>
              <a:t>lympian </a:t>
            </a:r>
            <a:endParaRPr lang="en-CA" dirty="0">
              <a:solidFill>
                <a:srgbClr val="FF0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71604" y="1428736"/>
            <a:ext cx="6400800" cy="1752600"/>
          </a:xfrm>
        </p:spPr>
        <p:txBody>
          <a:bodyPr/>
          <a:lstStyle/>
          <a:p>
            <a:r>
              <a:rPr lang="en-CA" dirty="0" smtClean="0">
                <a:solidFill>
                  <a:srgbClr val="FF0000"/>
                </a:solidFill>
              </a:rPr>
              <a:t>Written by: </a:t>
            </a:r>
            <a:r>
              <a:rPr lang="en-CA" dirty="0">
                <a:solidFill>
                  <a:srgbClr val="FF0000"/>
                </a:solidFill>
              </a:rPr>
              <a:t>R</a:t>
            </a:r>
            <a:r>
              <a:rPr lang="en-CA" dirty="0" smtClean="0">
                <a:solidFill>
                  <a:srgbClr val="FF0000"/>
                </a:solidFill>
              </a:rPr>
              <a:t>ick </a:t>
            </a:r>
            <a:r>
              <a:rPr lang="en-CA" dirty="0">
                <a:solidFill>
                  <a:srgbClr val="FF0000"/>
                </a:solidFill>
              </a:rPr>
              <a:t>R</a:t>
            </a:r>
            <a:r>
              <a:rPr lang="en-CA" dirty="0" smtClean="0">
                <a:solidFill>
                  <a:srgbClr val="FF0000"/>
                </a:solidFill>
              </a:rPr>
              <a:t>iordan </a:t>
            </a:r>
          </a:p>
          <a:p>
            <a:r>
              <a:rPr lang="en-CA" dirty="0" smtClean="0">
                <a:solidFill>
                  <a:srgbClr val="FF0000"/>
                </a:solidFill>
              </a:rPr>
              <a:t>By: Billy Hornaday </a:t>
            </a:r>
            <a:endParaRPr lang="en-CA" dirty="0">
              <a:solidFill>
                <a:srgbClr val="FF0000"/>
              </a:solidFill>
            </a:endParaRPr>
          </a:p>
        </p:txBody>
      </p:sp>
      <p:sp>
        <p:nvSpPr>
          <p:cNvPr id="6" name="Oval 5"/>
          <p:cNvSpPr/>
          <p:nvPr/>
        </p:nvSpPr>
        <p:spPr>
          <a:xfrm>
            <a:off x="6858016" y="714356"/>
            <a:ext cx="2285984" cy="3714776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pic>
        <p:nvPicPr>
          <p:cNvPr id="11272" name="Picture 8" descr="http://percyjackson.org/wp-content/uploads/2009/12/the_last_olympian_cover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15206" y="1392388"/>
            <a:ext cx="1571636" cy="2371310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7429520" y="214290"/>
            <a:ext cx="121444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3200" dirty="0" smtClean="0"/>
              <a:t>Five</a:t>
            </a:r>
            <a:endParaRPr lang="en-CA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://i50.photobucket.com/albums/f333/Absolute_Jackass/das_camp_mod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81912" y="0"/>
            <a:ext cx="2462087" cy="1857364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Story line 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CA" dirty="0" smtClean="0"/>
              <a:t>This book is about a young boy named Percy Jackson </a:t>
            </a:r>
          </a:p>
          <a:p>
            <a:r>
              <a:rPr lang="en-CA" dirty="0" smtClean="0"/>
              <a:t>He is just another dyslectic boy, or so he thought </a:t>
            </a:r>
          </a:p>
          <a:p>
            <a:r>
              <a:rPr lang="en-CA" dirty="0" smtClean="0"/>
              <a:t>When he is eleven his mother and him take a vacation to long island </a:t>
            </a:r>
          </a:p>
          <a:p>
            <a:r>
              <a:rPr lang="en-CA" dirty="0" smtClean="0"/>
              <a:t>A big storm is happening and his mother takes him to a old strawberry field </a:t>
            </a:r>
          </a:p>
          <a:p>
            <a:r>
              <a:rPr lang="en-CA" dirty="0" smtClean="0"/>
              <a:t>But past an old pine tree lies a world he is a part of but he doesn’t know it yet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CA" dirty="0" smtClean="0"/>
              <a:t>Gods are REAL!! 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CA" dirty="0" smtClean="0"/>
              <a:t>Past the pine tree lies a camp but it has a training stadium, archery range, and a forest filled with monster </a:t>
            </a:r>
          </a:p>
          <a:p>
            <a:r>
              <a:rPr lang="en-CA" dirty="0" smtClean="0"/>
              <a:t>This place is called camp half blood</a:t>
            </a:r>
          </a:p>
          <a:p>
            <a:r>
              <a:rPr lang="en-CA" dirty="0" smtClean="0"/>
              <a:t>Their camp director is Dionysus (the wine god) and the activities director is Chiron (the centaur who trained Hercules and other heroes) </a:t>
            </a:r>
          </a:p>
          <a:p>
            <a:r>
              <a:rPr lang="en-CA" dirty="0" smtClean="0"/>
              <a:t>He find out that all the gods are real like: Zeus, </a:t>
            </a:r>
            <a:r>
              <a:rPr lang="en-CA" dirty="0" smtClean="0"/>
              <a:t>H</a:t>
            </a:r>
            <a:r>
              <a:rPr lang="en-CA" dirty="0" smtClean="0"/>
              <a:t>era, </a:t>
            </a:r>
            <a:r>
              <a:rPr lang="en-CA" dirty="0" smtClean="0"/>
              <a:t>P</a:t>
            </a:r>
            <a:r>
              <a:rPr lang="en-CA" dirty="0" smtClean="0"/>
              <a:t>oseidon, </a:t>
            </a:r>
            <a:r>
              <a:rPr lang="en-CA" dirty="0" smtClean="0"/>
              <a:t>A</a:t>
            </a:r>
            <a:r>
              <a:rPr lang="en-CA" dirty="0" smtClean="0"/>
              <a:t>thena, </a:t>
            </a:r>
            <a:r>
              <a:rPr lang="en-CA" dirty="0" smtClean="0"/>
              <a:t>A</a:t>
            </a:r>
            <a:r>
              <a:rPr lang="en-CA" dirty="0" smtClean="0"/>
              <a:t>res, </a:t>
            </a:r>
            <a:r>
              <a:rPr lang="en-CA" dirty="0" smtClean="0"/>
              <a:t>D</a:t>
            </a:r>
            <a:r>
              <a:rPr lang="en-CA" dirty="0" smtClean="0"/>
              <a:t>emeter, </a:t>
            </a:r>
            <a:r>
              <a:rPr lang="en-CA" dirty="0" smtClean="0"/>
              <a:t>A</a:t>
            </a:r>
            <a:r>
              <a:rPr lang="en-CA" dirty="0" smtClean="0"/>
              <a:t>pollo, Airtimes, Hephaestus, </a:t>
            </a:r>
            <a:r>
              <a:rPr lang="en-CA" dirty="0" smtClean="0"/>
              <a:t>A</a:t>
            </a:r>
            <a:r>
              <a:rPr lang="en-CA" dirty="0" smtClean="0"/>
              <a:t>phrodite, </a:t>
            </a:r>
            <a:r>
              <a:rPr lang="en-CA" dirty="0" smtClean="0"/>
              <a:t>H</a:t>
            </a:r>
            <a:r>
              <a:rPr lang="en-CA" dirty="0" smtClean="0"/>
              <a:t>ermes, Dionysus</a:t>
            </a:r>
          </a:p>
          <a:p>
            <a:r>
              <a:rPr lang="en-CA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And all the kids their are half god half mortal depending on their Olympian parent they have different powers</a:t>
            </a:r>
          </a:p>
          <a:p>
            <a:r>
              <a:rPr lang="en-CA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Percy soon finds out he is the son of Poseidon and is sent on many quests  </a:t>
            </a:r>
            <a:endParaRPr lang="en-CA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15362" name="Picture 2" descr="http://www.thetravelpeach.com/europe-vacations/greece/greek-gods-mt-olympu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43636" y="0"/>
            <a:ext cx="3000364" cy="188307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The Final </a:t>
            </a:r>
            <a:r>
              <a:rPr lang="en-CA" dirty="0" smtClean="0"/>
              <a:t>W</a:t>
            </a:r>
            <a:r>
              <a:rPr lang="en-CA" dirty="0" smtClean="0"/>
              <a:t>ar 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CA" dirty="0" smtClean="0"/>
              <a:t>When he comes to the camp he finds out that </a:t>
            </a:r>
            <a:r>
              <a:rPr lang="en-CA" dirty="0" smtClean="0"/>
              <a:t>K</a:t>
            </a:r>
            <a:r>
              <a:rPr lang="en-CA" dirty="0" smtClean="0"/>
              <a:t>ronos (lord of the titans and god of time) is rising back from his remains in the pits of Taurus</a:t>
            </a:r>
          </a:p>
          <a:p>
            <a:r>
              <a:rPr lang="en-CA" dirty="0" smtClean="0"/>
              <a:t>In the last book everyone was right and Kronos rises and there is a big war for the defending of Olympus </a:t>
            </a:r>
          </a:p>
          <a:p>
            <a:r>
              <a:rPr lang="en-CA" dirty="0" smtClean="0"/>
              <a:t>B</a:t>
            </a:r>
            <a:r>
              <a:rPr lang="en-CA" dirty="0" smtClean="0"/>
              <a:t>ut the gods are busy fighting typhoon who was their worst enemy in the last war so it is up to the kids to defend Olympus or die trying </a:t>
            </a:r>
            <a:endParaRPr lang="en-CA" dirty="0"/>
          </a:p>
        </p:txBody>
      </p:sp>
      <p:pic>
        <p:nvPicPr>
          <p:cNvPr id="14338" name="Picture 2" descr="http://percyquest.com/images/locations/ESB_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92726" y="1"/>
            <a:ext cx="2651274" cy="192880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964073">
            <a:off x="-263584" y="2135039"/>
            <a:ext cx="9676311" cy="1252728"/>
          </a:xfrm>
        </p:spPr>
        <p:txBody>
          <a:bodyPr>
            <a:normAutofit fontScale="90000"/>
          </a:bodyPr>
          <a:lstStyle/>
          <a:p>
            <a:r>
              <a:rPr lang="en-CA" dirty="0" smtClean="0"/>
              <a:t>CAN THEY DEFEND AGAINST THE TITAN LORD?</a:t>
            </a:r>
            <a:endParaRPr lang="en-CA" dirty="0"/>
          </a:p>
        </p:txBody>
      </p:sp>
      <p:sp>
        <p:nvSpPr>
          <p:cNvPr id="4" name="TextBox 3"/>
          <p:cNvSpPr txBox="1"/>
          <p:nvPr/>
        </p:nvSpPr>
        <p:spPr>
          <a:xfrm rot="1463809">
            <a:off x="3642798" y="4504435"/>
            <a:ext cx="4919981" cy="6463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r>
              <a:rPr lang="en-CA" sz="36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Will Percy Survive?</a:t>
            </a:r>
            <a:endParaRPr lang="en-CA" sz="36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500042"/>
            <a:ext cx="657226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How do you kill an immortal?</a:t>
            </a:r>
            <a:endParaRPr lang="en-CA" sz="4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 descr="http://percyjackson.org/wp-content/uploads/2009/12/the_last_olympian_cove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596" y="0"/>
            <a:ext cx="4143404" cy="6251635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158" y="928670"/>
            <a:ext cx="8229600" cy="6143668"/>
          </a:xfrm>
        </p:spPr>
        <p:txBody>
          <a:bodyPr>
            <a:noAutofit/>
          </a:bodyPr>
          <a:lstStyle/>
          <a:p>
            <a:r>
              <a:rPr lang="en-CA" sz="11500" dirty="0" smtClean="0"/>
              <a:t>READ THE BOOK AND FIND OUT </a:t>
            </a:r>
            <a:endParaRPr lang="en-CA" sz="11500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120</TotalTime>
  <Words>324</Words>
  <Application>Microsoft Office PowerPoint</Application>
  <PresentationFormat>On-screen Show (4:3)</PresentationFormat>
  <Paragraphs>25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Module</vt:lpstr>
      <vt:lpstr>The Last Olympian </vt:lpstr>
      <vt:lpstr>Story line </vt:lpstr>
      <vt:lpstr>Gods are REAL!! </vt:lpstr>
      <vt:lpstr>The Final War </vt:lpstr>
      <vt:lpstr>CAN THEY DEFEND AGAINST THE TITAN LORD?</vt:lpstr>
      <vt:lpstr>READ THE BOOK AND FIND OUT </vt:lpstr>
    </vt:vector>
  </TitlesOfParts>
  <Company>Strathcona-Tweedsmuir School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Last Olympian </dc:title>
  <dc:creator>hornadw</dc:creator>
  <cp:lastModifiedBy>hornadw</cp:lastModifiedBy>
  <cp:revision>13</cp:revision>
  <dcterms:created xsi:type="dcterms:W3CDTF">2010-04-12T11:20:40Z</dcterms:created>
  <dcterms:modified xsi:type="dcterms:W3CDTF">2010-04-13T10:34:32Z</dcterms:modified>
</cp:coreProperties>
</file>